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3084" y="-6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 RPET neopreen koelerhoes voor 0,33 L slank aluminium blik.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5621" y="9569847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Custom made koeltas met ritssluiting van 600D RPET polyester met aluminium vulling voor 4 blikken van 0,33 L. Met all-over sublimatiebedrukking en onderscheidend RPET-label.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 RPET neopreen koelerhoes voor bierflesje in T-shirtvorm.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8062" y="3697805"/>
            <a:ext cx="5589142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Vrije tijd &amp; Sport uitverkoop op BE CREATIVE artikelen!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025062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Het is lente en de zomer staat voor de deur - dit is het perfecte moment om je marketingcampagnes op te frissen met de Leisure &amp; Sport selectie van BE CREATIVE relatiegeschenken tegen gereduceerde prijzen!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koeltas met trekkoord in 600D RPET polyester met aluminium vulling.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RPET polyester festivalarmband met gekleurd plastic veiligheidsslot.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opvouwbare papieren handwaaier met full colour bedrukking.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6634</TotalTime>
  <Words>176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168</cp:revision>
  <cp:lastPrinted>2020-10-14T10:13:42Z</cp:lastPrinted>
  <dcterms:created xsi:type="dcterms:W3CDTF">2020-04-21T06:52:21Z</dcterms:created>
  <dcterms:modified xsi:type="dcterms:W3CDTF">2025-03-11T14:03:31Z</dcterms:modified>
  <cp:category/>
</cp:coreProperties>
</file>